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8" r:id="rId3"/>
    <p:sldId id="264" r:id="rId4"/>
    <p:sldId id="265" r:id="rId5"/>
    <p:sldId id="266" r:id="rId6"/>
    <p:sldId id="261" r:id="rId7"/>
    <p:sldId id="267" r:id="rId8"/>
    <p:sldId id="257" r:id="rId9"/>
    <p:sldId id="262" r:id="rId10"/>
    <p:sldId id="263" r:id="rId11"/>
    <p:sldId id="258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4"/>
    <p:restoredTop sz="95707"/>
  </p:normalViewPr>
  <p:slideViewPr>
    <p:cSldViewPr snapToGrid="0">
      <p:cViewPr varScale="1">
        <p:scale>
          <a:sx n="108" d="100"/>
          <a:sy n="108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E3FF3-BD58-484B-AEA2-AA7829DF116B}" type="datetimeFigureOut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487F2-0D3B-304E-92A2-26603D0DA9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94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3D4D-C02C-CBB4-8D41-4A929C73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411FE9-CDFD-B65A-1A50-93E1F019E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A2DBE6-2832-7F5B-EA98-3C529091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12822-3DA8-8342-AC6F-C89D2C8BF695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6B6294-6F25-CD9C-3272-765B9DC6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AEDD56-7B05-E4D6-A8FE-11DB5D90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876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3B450-01BA-2345-C35F-16DD836E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4EB40E-79AF-1425-3323-A46F3E2B0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F04AF9-0C5D-2430-16B4-354F0463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B7A3-001B-A84A-ADAB-AC941A89EBF3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C4FA37-3476-D614-345B-7C0CF557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B3A7C5-8D1B-2112-1214-C3B44303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89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793BBB-8525-E3C8-C581-94EE5AA61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D84D99-FE75-A78F-8CA7-0DD989F33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4878A-EF59-D7FB-A9C9-0EAB1DAB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A9E6-009D-5F49-9184-F6A1DE45BA39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C6E7F3-5AC7-D92D-017A-CA2D234F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B18176-6FF9-42F4-9C92-2EFDB0D9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239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ABF03-848F-C27B-6E49-DFB65401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503EF-8D6D-531C-B83F-333C0ACD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194216-1106-084B-170E-93605BF9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53A1-D897-3A43-ABAA-793FCD9244A9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DFD30-F4D3-120C-4059-C88B7A79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25C44C-0071-08C3-30F4-81D7BCCA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604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7634-4C50-5763-7BD4-622DC8CC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E7201F-3A48-2D6F-955D-0D8279611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4745D6-AF30-B041-FE4F-1CEDE89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D7B0-E7E3-7844-A2C6-79EEAC61D038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2F6932-6753-F967-1E4E-D39A9EB3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202AB0-84FC-9C58-9229-3C343C6D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184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EEA72-3E39-8E3B-0915-857F2A51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41D73-9EEA-594D-213E-A19D3C148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7F6F2B-28BB-E821-7007-8F775C50F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293A6A-F9E3-2CD3-2FCE-8659DFA5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C36-88B2-9A4A-8BAE-73B06502ED34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57D5CD-2C69-36AC-F47C-36811F9A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DE9280-18DD-4AC1-835A-10022234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6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B74F7-F617-3286-B284-5595DEE7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28156F-D09C-CF51-4906-A5896370C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DCF5D3-02F6-209E-EAA2-AD3B400E1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F74B0D-26B5-1D24-9497-13E18FFA5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52CA6D-CA02-56EF-8942-160565232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D7D839-D270-3395-86FF-8A0EC62A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140E-6601-3C45-904E-954A4C789FA9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BE594C8-1D75-8824-2CF6-68517689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24B6B5B-E02A-8C25-1A64-D9EAEE1F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692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ED3B3-6C8F-4036-8B19-56F5FD70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F2704A-BC19-8DA4-A4AA-B3C2E21B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BC24A-CFC0-0247-8CF9-AE664B973F9A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BCCA2F-CC0B-978B-E0DB-63989C14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E08E8F-E5D1-64B1-D181-53E49243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732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A3FADB-0705-9A63-1BEB-46959735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B720-C814-084F-BA16-1009E8E8F74F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58573C-2AA3-95FA-0786-E45C21A4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B82BAA-FCB7-AD19-0171-45CD59D6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173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B2C97A-7F3A-ADB6-CAB5-9BDF3E54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04DD0-1BA6-B9AC-0CF1-5C60203BC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9A3E079-9B8E-C4BE-F29D-078A5C879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4DCBB2-E7CE-1A2E-A048-F0300242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B662-E3AB-5D47-978C-7FA3D4DEFA56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4631B7-508F-5437-41E6-2C8B1577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E3CDA1-9D1C-003F-0A4F-24ADC025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28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C3579-A15F-56F1-9AAB-78C0EAD8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D61E7C5-305A-F657-289C-B0F5BAF2A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5D4AB2-1D73-3E1C-D107-A12E8EC46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E04433-F3C7-7991-0618-501E3F9B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18F9-0A38-A045-945D-8DFE8BCB26C8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34CEB8-A7C4-4111-A797-D5BC2310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D360EF-1F7F-C25A-C66F-BA735E39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32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A47E67F-77A2-7D97-4AD0-0498DDEA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AEAC74-C30F-3957-9D19-AA245FAB0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FD26C2-0736-88F0-096E-0EC1B14C4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5C82A-971D-B04D-87C7-DE3CC597BEEE}" type="datetime1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D808B2-F95F-6148-B12D-CF16FE51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654CD2-B3B1-2E11-1B9F-1ED0B58C5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A7137-F17D-6F4B-89BC-C68294F43C2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05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9840-E442-F316-3FB0-B8C9CF96D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CPE </a:t>
            </a:r>
            <a:r>
              <a:rPr kumimoji="1" lang="zh-TW" altLang="en-US" dirty="0"/>
              <a:t>解題筆記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4C0F4F-09A1-F0BD-6B58-D05364D5C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2023.9.8 </a:t>
            </a:r>
            <a:r>
              <a:rPr kumimoji="1" lang="en-US" altLang="zh-TW" dirty="0"/>
              <a:t>  </a:t>
            </a:r>
            <a:r>
              <a:rPr kumimoji="1" lang="zh-TW" altLang="en-US" dirty="0"/>
              <a:t>鄒雨笙</a:t>
            </a:r>
          </a:p>
        </p:txBody>
      </p:sp>
    </p:spTree>
    <p:extLst>
      <p:ext uri="{BB962C8B-B14F-4D97-AF65-F5344CB8AC3E}">
        <p14:creationId xmlns:p14="http://schemas.microsoft.com/office/powerpoint/2010/main" val="321612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64A99-EAA8-560B-DC98-AECCF8DC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21_10189 – Minesweeper - 2023/9/6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9A98DB78-C6D7-00BF-ABB1-6BA8C49E5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17"/>
          <a:stretch/>
        </p:blipFill>
        <p:spPr>
          <a:xfrm>
            <a:off x="1030858" y="1690688"/>
            <a:ext cx="10130284" cy="4665662"/>
          </a:xfr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191FD0-8EF4-6D34-201D-90D8B5C6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455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59A91-9C45-629C-7DA8-E61B8FA0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21_10189 – Minesweeper - 2023/9/6 (cont.)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99D84103-664E-40DB-6C6D-E0F384117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" b="8812"/>
          <a:stretch/>
        </p:blipFill>
        <p:spPr>
          <a:xfrm>
            <a:off x="1366113" y="1508166"/>
            <a:ext cx="9459774" cy="4848184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4F4A7-4585-3DEF-59BB-D2EC3B1B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772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792B6-2B50-BF3D-A694-89638AE1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21_10189 – Minesweeper - 2023/9/6 (cont.)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D561723-5FB4-7B2A-C95F-6D795E4B0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97" y="2076840"/>
            <a:ext cx="11236405" cy="4085965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B2DB91-D618-47D4-919D-2477CF63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19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94781-18D0-C96C-5973-985B92B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179A7-1C84-2849-9717-7D9A93CA3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7D107-F3F3-51F2-B20C-315DDEBA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836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2DECF-8FF4-9318-2219-E43A013B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5E5B53-8F44-5976-4FE3-5D97AFBC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6CD3E7-16D4-737D-A345-7D7A88DC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41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8A804-66A3-F4AB-3936-ADA0B51C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2609C7-2D75-DCE5-C916-3F97C3D5E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379359-0F4F-C24A-A1A6-08BA0F09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2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23703-9927-D834-8BE9-DF303C66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3F9F-7A34-EFA0-6019-E4301E67A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71FA8E-6578-E8CE-4774-3957220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74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BB5CF-20F4-C74C-5114-AE755462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25F286-9BAD-A70C-016D-74AE566C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E18719-CA36-59B7-F9DB-1FE3DB6F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987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EAEF3-C3F1-58A9-8E07-2886A7E8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FBE1D1-25B1-70CD-FE4F-80BAEB64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AD089C-BBB9-0CE6-1542-374F454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135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56BEF-6148-59F5-41A6-A0598274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D5BE92-5D49-9224-3A6F-1296C481B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0E018-C72D-C3A7-6ECC-9ED80B31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17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16B23-6D85-5366-AA57-D2B7BD67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CD598-1267-3C4C-3B0C-A66899F40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8FD3DA-5E2D-0D3A-7D29-DA57A84B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02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956DB-04D6-9D45-751D-602DE22D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708A91-0C65-22B4-587B-871ECC2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1BD551-707C-8321-E750-0A1375F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074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3E38D-A76E-8283-A362-C8C56C64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251CB6-2A5E-08F3-041B-8C6CF437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191B0-19B1-F892-56A4-1CE44BA2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90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FEA0D-A3FA-C0AF-CE49-B5350341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AE3B4-912A-DB9D-031F-28A4069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F5955B-00C8-5186-1595-F4114FCB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00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D65D80-60B4-10E8-7AA3-F2D0C980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894F4D-CBE8-84AD-7F1C-73996E02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55EAD-23E4-9EB8-F3E4-052F5575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51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8AAA2-726B-4C7A-CD30-7D483765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BBE10F-B772-4525-533B-F12114D3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1E52D3-BC74-4B88-1F6C-77CEB54D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211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CC029-695A-3432-9407-DD94CB21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5588F-1A82-8BBF-21D1-61D17EB0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6ACFBE-C23F-135A-EA29-070AA789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22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F426A-AE49-783A-7CE2-063C4955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C8DD3-0A9D-573D-ADC7-2114CAF7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5AE5C1-6990-A03C-EF58-F0540D38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236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63BAA-CE0C-B0A6-1F89-8A2B90C7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B455F7-D518-15E0-6769-9FCCDF0C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DB0A8-3715-7AD3-7516-744976BF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538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E1642-622C-60E0-4FE2-E5B71857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E777E-3D19-9650-99FA-A35BF7FFB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57F814-AA98-A696-3403-84823957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07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A70B9-A0E6-C38B-4FA8-2E803FCF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6BB6C-C1BD-6667-E9DB-BEB94C6C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796395-282A-AFB2-CC8D-E433A521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325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16D6A-3BC5-1052-1410-03760FAD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8271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2_118 - Mutant </a:t>
            </a:r>
            <a:r>
              <a:rPr kumimoji="1" lang="en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Flatworld</a:t>
            </a:r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Explorers – 2023/9/8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792A98B9-B683-84A4-E21A-11B203BD2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774" y="1718307"/>
            <a:ext cx="8964451" cy="482060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FFB155-499B-B25A-4962-0D7C8787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92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0FA2A-2995-B1F9-8B09-B970D111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33629-E882-AC0B-5664-2DDD3A85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95ED5E-0FFC-7208-4707-856B3E9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756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14CD4-9142-6414-683D-E1A8EDB7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30788-A2CC-8576-822A-ABCB3A3B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F56ED3-F20F-D168-8A68-F6432690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758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90562-CF71-7CCD-0813-5D31D1F7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DE2C0A-C229-B8BF-60F7-E741CD09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103724-0E2D-B0C4-2CB7-3AE931DD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081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83701-F399-AE01-0166-10BE794C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EF7077-307C-7B89-85CC-1BCA956A5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8AA22C-7CCB-7594-A20A-34D89171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216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7976A-76CC-FC05-3D2E-156B0712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18446-EA44-239E-C980-4EDD5BBA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77404-B696-DCEC-19AE-DEAD16D7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946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7D055-949B-1482-36C6-20C52630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D3E93-F298-17FD-DCE5-7BB86FA3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194860-BF8D-1768-0A41-4B58DBC2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3432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7740A-C6C0-49FB-D908-FA4F53FD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D48B2-5919-CE35-B73A-A1CD0376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66139D-CC07-2E2D-287A-4F22434F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9732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38F60-95AD-B1C4-62B4-43FD551D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9A02C4-A2C4-D491-0165-CD102355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102B5-1CFF-BC0A-D62B-E92C7BD6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99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66169-FD41-A077-E516-138C370A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28AE2-1639-6A49-422C-82AAA029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79ACC8-920A-090D-7B5A-8A9C3D40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5368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4E887-1AEA-00BE-7110-106923D7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D5671-7F20-99C7-329C-60186848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28E1A1-096A-5BCA-CA2C-3D23416E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27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16D6A-3BC5-1052-1410-03760FAD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0882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2_118 - Mutant </a:t>
            </a:r>
            <a:r>
              <a:rPr kumimoji="1" lang="en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Flatworld</a:t>
            </a:r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Explorers – 2023/9/8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26718505-9C51-4B06-2674-FD5837849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529" y="1847850"/>
            <a:ext cx="10320942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FFB155-499B-B25A-4962-0D7C8787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142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03823-B77F-7614-D0AA-B5BA84F8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C178FF-4FD8-427F-ACC1-8F6C29EAA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D6CE1-3897-A94B-A65D-4074F8F0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52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0F37A-8EF4-91A2-7546-800CE7AD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B33CF0-B186-C094-3716-8A2024584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CAD2B2-9B56-D339-D4FB-244FF3B3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5854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E789F-A656-E5F2-1D1A-531FCDF1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908B2-563D-2C4E-4025-6056FE04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69EA38-6A7E-1332-C4EB-C6350D5F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373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B2FF52D-456A-3FF5-0E78-6BEE5C8E3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9" t="10173" r="17396" b="11121"/>
          <a:stretch/>
        </p:blipFill>
        <p:spPr>
          <a:xfrm>
            <a:off x="2147454" y="1667955"/>
            <a:ext cx="7897091" cy="505352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FFB155-499B-B25A-4962-0D7C8787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A133FD6-A609-C579-756D-CDC3A4E4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0882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2_118 - Mutant </a:t>
            </a:r>
            <a:r>
              <a:rPr kumimoji="1" lang="en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Flatworld</a:t>
            </a:r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Explorers – 2023/9/8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1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E947FE8-8E10-1DE9-66E7-F127C5A97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6" t="8496" r="1689" b="8669"/>
          <a:stretch/>
        </p:blipFill>
        <p:spPr>
          <a:xfrm>
            <a:off x="1478849" y="1552274"/>
            <a:ext cx="9234302" cy="516920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0DCB9-223E-D23B-9A07-265EAE83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83424D4-2E72-2CE3-1D23-3FBC9AA5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0882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2_118 - Mutant </a:t>
            </a:r>
            <a:r>
              <a:rPr kumimoji="1" lang="en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Flatworld</a:t>
            </a:r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Explorers – 2023/9/8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8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431A7752-E61B-83A6-1DD9-2F67E0EE3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6" t="8038" r="869" b="8894"/>
          <a:stretch/>
        </p:blipFill>
        <p:spPr>
          <a:xfrm>
            <a:off x="1339932" y="1413205"/>
            <a:ext cx="9512135" cy="530827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2C90A4-57F5-F415-16F6-94C47E77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B685A2F-6836-BA3A-7BC7-3239ABBB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0882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2_118 - Mutant </a:t>
            </a:r>
            <a:r>
              <a:rPr kumimoji="1" lang="en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Flatworld</a:t>
            </a:r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Explorers – 2023/9/8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6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64A99-EAA8-560B-DC98-AECCF8DC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21_10189 – Minesweeper - 2023/9/6, 7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1055955B-E502-6465-B3FB-968B4945F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02" y="1825625"/>
            <a:ext cx="9670796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531660-D573-782B-2E3A-D51D9106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22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64A99-EAA8-560B-DC98-AECCF8DC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21_10189 – Minesweeper - 2023/9/6 (cont.)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4781766-80F1-6ADC-1686-1857B4715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280" y="1485955"/>
            <a:ext cx="7269440" cy="5265574"/>
          </a:xfr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B8DA0F3-98B7-7E3A-96CD-52A2BD32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A7137-F17D-6F4B-89BC-C68294F43C2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770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134</Words>
  <Application>Microsoft Macintosh PowerPoint</Application>
  <PresentationFormat>寬螢幕</PresentationFormat>
  <Paragraphs>55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佈景主題</vt:lpstr>
      <vt:lpstr>CPE 解題筆記</vt:lpstr>
      <vt:lpstr>PowerPoint 簡報</vt:lpstr>
      <vt:lpstr>2_118 - Mutant Flatworld Explorers – 2023/9/8</vt:lpstr>
      <vt:lpstr>2_118 - Mutant Flatworld Explorers – 2023/9/8 (cont.)</vt:lpstr>
      <vt:lpstr>2_118 - Mutant Flatworld Explorers – 2023/9/8 (cont.)</vt:lpstr>
      <vt:lpstr>2_118 - Mutant Flatworld Explorers – 2023/9/8 (cont.)</vt:lpstr>
      <vt:lpstr>2_118 - Mutant Flatworld Explorers – 2023/9/8 (cont.)</vt:lpstr>
      <vt:lpstr>21_10189 – Minesweeper - 2023/9/6, 7</vt:lpstr>
      <vt:lpstr>21_10189 – Minesweeper - 2023/9/6 (cont.)</vt:lpstr>
      <vt:lpstr>21_10189 – Minesweeper - 2023/9/6 (cont.)</vt:lpstr>
      <vt:lpstr>21_10189 – Minesweeper - 2023/9/6 (cont.)</vt:lpstr>
      <vt:lpstr>21_10189 – Minesweeper - 2023/9/6 (cont.)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解題記錄</dc:title>
  <dc:creator>鄒雨笙 TZOU,YU-SHENG</dc:creator>
  <cp:lastModifiedBy>鄒雨笙 TZOU,YU-SHENG</cp:lastModifiedBy>
  <cp:revision>36</cp:revision>
  <dcterms:created xsi:type="dcterms:W3CDTF">2023-09-08T01:13:57Z</dcterms:created>
  <dcterms:modified xsi:type="dcterms:W3CDTF">2023-10-16T22:27:55Z</dcterms:modified>
</cp:coreProperties>
</file>